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370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C73271-0CC9-B4CE-7334-96FA10171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7D5AFC8-D187-8529-D7CB-38DF78814F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6ACE1D-91C4-1848-B634-790A6FD9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CE884F-9B8A-28A3-8395-A446BD7D1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0F919D-FB7A-77B1-5624-BA7BE9E26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606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D526F7-E5B8-1586-3DBB-EEB46C47A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9E41C99-0805-0D2E-996C-2F7DA1DED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08A337-2DA4-6DFB-9145-0C8A16AB8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A7C5A8-2C57-C2BA-4778-F3944F98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B7AD69-6284-CFCF-249C-58519416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374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EE8FE65-14E9-39CA-F427-8B9ADB4E6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8ADB353-968A-ACD5-2F76-48DB9B8F1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03B65C-ECBE-8A38-08BE-9CBE1CA34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2CA7D1-4044-6DBF-9CEC-204642B84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5EF318-F2C5-ADCA-3E2B-A0E4B1FEB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693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8FB5AF-D806-2878-50BC-D50D19FFB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09DC58-A664-0D33-A406-D85E13EDE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471561-9CCC-1C35-291E-84FB9294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0A57752-1357-F737-24A4-2885B3D73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163B8B-86B5-74E3-A901-EC58E634F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62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E38E9D-C675-E6CF-F032-4C8AFDF27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478816-2F0E-41F6-60D9-A5FA29221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3AE0F4-E139-F689-6EA1-3A1E855DB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16DF6B-A833-0423-339D-49E044900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496B92-165F-F6B1-7EB7-48AAB5745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300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69BD9B-20A6-552D-A838-DFEC6D2E3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04598F-9257-8420-D370-5936FDD661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9EAAA4-3825-A681-B7BC-3DE59F2FA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36655A-CA82-399E-C8C6-EEB8F446A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65E44C-3EA2-63F0-DC52-8ECB4707A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022FDDC-8380-DBED-0F68-A5DFC18FD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3393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9E534-7DFF-A032-0B44-B9EFBED0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DC1E70C-437D-2E4A-B8F1-68D6216A1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E4ABBC8-8C21-26B1-AB60-4686147AB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7F39BCC-2519-CF99-85BB-A65B92E600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6E90F19-2FDF-D995-2B88-A3DA7CBCA1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5EF4C5B-787E-461B-2711-E38E5B236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519D9B8-EB18-E7EE-C65C-8F0D4168F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D0812DC-4546-AE8E-FFC3-328EAB081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536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9345E1-563C-9838-9E55-7AC1E4AD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919329D-9FD6-EC32-6151-684D84129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F51C68-D9FD-6D5E-53BD-02838B65B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5E3D91F-9213-F90A-22EC-85D2F9C7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714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8CBA54D-595A-ED22-D0FF-39BA76680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F9F30D0-23D9-3A44-A448-AB096088D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D50CBF-06B7-4CB8-09A7-E96103976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265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64F3B3-F02F-101E-1828-7BCC770AF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061057-51CF-75C7-48FF-17A81C481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DC89036-B40E-BFF7-AAE7-A040B2324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FA129E-E2CF-C699-0BF3-68D758E3E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C8DFA5-4CC2-7526-49C2-1CBCB9BBE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C2F6F0-E832-5B5B-3AB8-EA9648619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357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A8323F-4289-F66B-AEBA-2734F910C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CA8C0EC-76C0-8640-412D-1E8727077A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1ED31C-59E2-AC4C-209E-96E79242E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D6FBF64-8971-27AD-513F-F759E0A71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AA99484-C0A5-D98E-285B-E0AF49F40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326C67-6F60-8691-F858-8172C24E0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68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09F3924-5A97-6D86-883E-7A8B22089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4FCC83-8B46-5D4C-D53A-C2127392D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985DCE-9715-80DB-2ABD-7B5B69B9BC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45282F-859E-45A0-BD7E-C57D45F5B33E}" type="datetimeFigureOut">
              <a:rPr lang="it-IT" smtClean="0"/>
              <a:t>12/11/2025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7744CE-724E-68D6-80C9-558EE4F9F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37CD46-024B-12D4-2D3F-A179A80BE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21279B-F37A-4A6C-8BB7-FBA4402E75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455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testo, Viso umano, schermata, donna&#10;&#10;Il contenuto generato dall'IA potrebbe non essere corretto.">
            <a:extLst>
              <a:ext uri="{FF2B5EF4-FFF2-40B4-BE49-F238E27FC236}">
                <a16:creationId xmlns:a16="http://schemas.microsoft.com/office/drawing/2014/main" id="{94261014-5E65-E005-DF0A-DA3E1F666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584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6C828B148C475498F0E56C2A98E3CA1" ma:contentTypeVersion="18" ma:contentTypeDescription="Creare un nuovo documento." ma:contentTypeScope="" ma:versionID="e81fe7495252375e72a8f8442710efd7">
  <xsd:schema xmlns:xsd="http://www.w3.org/2001/XMLSchema" xmlns:xs="http://www.w3.org/2001/XMLSchema" xmlns:p="http://schemas.microsoft.com/office/2006/metadata/properties" xmlns:ns2="5b881d55-e690-4e49-be69-ef633b24aeee" xmlns:ns3="ffd6ff0b-7d90-4fa3-b579-8973104c92a7" targetNamespace="http://schemas.microsoft.com/office/2006/metadata/properties" ma:root="true" ma:fieldsID="c7a0e2eb039424824d25ca17d5da6977" ns2:_="" ns3:_="">
    <xsd:import namespace="5b881d55-e690-4e49-be69-ef633b24aeee"/>
    <xsd:import namespace="ffd6ff0b-7d90-4fa3-b579-8973104c92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81d55-e690-4e49-be69-ef633b24ae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d92dcdc9-5e31-4390-947b-8691066f21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ff0b-7d90-4fa3-b579-8973104c92a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7e73356-20dd-43e4-bd17-05fadb4ad339}" ma:internalName="TaxCatchAll" ma:showField="CatchAllData" ma:web="ffd6ff0b-7d90-4fa3-b579-8973104c92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d6ff0b-7d90-4fa3-b579-8973104c92a7" xsi:nil="true"/>
    <lcf76f155ced4ddcb4097134ff3c332f xmlns="5b881d55-e690-4e49-be69-ef633b24aee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A9A6A7-F4D7-4C11-8E8F-46FAB0B91EC4}"/>
</file>

<file path=customXml/itemProps2.xml><?xml version="1.0" encoding="utf-8"?>
<ds:datastoreItem xmlns:ds="http://schemas.openxmlformats.org/officeDocument/2006/customXml" ds:itemID="{E1063BD0-FE5C-4334-BC7D-1D8A0C9B3213}"/>
</file>

<file path=customXml/itemProps3.xml><?xml version="1.0" encoding="utf-8"?>
<ds:datastoreItem xmlns:ds="http://schemas.openxmlformats.org/officeDocument/2006/customXml" ds:itemID="{9C6FFD6B-99C7-4A38-B2CA-A8A3E5C539C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Alice Fiaschi</dc:creator>
  <cp:lastModifiedBy>Alice Fiaschi</cp:lastModifiedBy>
  <cp:revision>1</cp:revision>
  <dcterms:created xsi:type="dcterms:W3CDTF">2025-11-12T17:00:27Z</dcterms:created>
  <dcterms:modified xsi:type="dcterms:W3CDTF">2025-11-12T17:01:03Z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0x01010006C828B148C475498F0E56C2A98E3CA1</vt:lpwstr>
  </property>
</Properties>
</file>