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1" r:id="rId4"/>
  </p:sldMasterIdLst>
  <p:notesMasterIdLst>
    <p:notesMasterId r:id="rId6"/>
  </p:notesMasterIdLst>
  <p:sldIdLst>
    <p:sldId id="411" r:id="rId5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173185-D982-CB8D-7FE6-F138BB27EED1}" name="Lucia Berliner (she/her)" initials="LB" userId="S::lberliner@microsoft.com::4fd1cf4c-5b15-49ff-9944-6e13d900a81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lange Deschatres" initials="SD" lastIdx="8" clrIdx="0">
    <p:extLst>
      <p:ext uri="{19B8F6BF-5375-455C-9EA6-DF929625EA0E}">
        <p15:presenceInfo xmlns:p15="http://schemas.microsoft.com/office/powerpoint/2012/main" userId="83e1b8a5-239c-4d8e-8dd4-03f8d3312c36" providerId="Windows Live"/>
      </p:ext>
    </p:extLst>
  </p:cmAuthor>
  <p:cmAuthor id="2" name="Miguel Pardal" initials="MP" lastIdx="5" clrIdx="1">
    <p:extLst>
      <p:ext uri="{19B8F6BF-5375-455C-9EA6-DF929625EA0E}">
        <p15:presenceInfo xmlns:p15="http://schemas.microsoft.com/office/powerpoint/2012/main" userId="Miguel Pard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CFE"/>
    <a:srgbClr val="5BC8BA"/>
    <a:srgbClr val="FFFFFF"/>
    <a:srgbClr val="8DC8E8"/>
    <a:srgbClr val="50E6FF"/>
    <a:srgbClr val="D59DFF"/>
    <a:srgbClr val="225B62"/>
    <a:srgbClr val="008575"/>
    <a:srgbClr val="49C5B1"/>
    <a:srgbClr val="30E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F22C6-7655-4429-B7C5-757F614417D5}" v="1" dt="2025-12-19T14:36:04.1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82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6BBF9-453F-E649-B2E1-E45352CC7ED6}" type="datetimeFigureOut">
              <a:rPr lang="en-PT" smtClean="0"/>
              <a:t>01/07/2026</a:t>
            </a:fld>
            <a:endParaRPr lang="en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842C9-A5CB-1F40-AC58-D2C1E5DB58EA}" type="slidenum">
              <a:rPr lang="en-PT" smtClean="0"/>
              <a:t>‹N›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760609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49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04748" algn="l" defTabSz="60949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09497" algn="l" defTabSz="60949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14244" algn="l" defTabSz="60949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18992" algn="l" defTabSz="60949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523741" algn="l" defTabSz="60949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28488" algn="l" defTabSz="60949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33236" algn="l" defTabSz="60949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437985" algn="l" defTabSz="60949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9CF3F8-C56B-88B9-0DE5-262CDE9A4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l="9375" r="9375"/>
          <a:stretch>
            <a:fillRect/>
          </a:stretch>
        </p:blipFill>
        <p:spPr>
          <a:xfrm>
            <a:off x="0" y="0"/>
            <a:ext cx="9906000" cy="6858000"/>
          </a:xfrm>
          <a:custGeom>
            <a:avLst/>
            <a:gdLst>
              <a:gd name="connsiteX0" fmla="*/ 0 w 10287000"/>
              <a:gd name="connsiteY0" fmla="*/ 0 h 8915699"/>
              <a:gd name="connsiteX1" fmla="*/ 10287000 w 10287000"/>
              <a:gd name="connsiteY1" fmla="*/ 0 h 8915699"/>
              <a:gd name="connsiteX2" fmla="*/ 10287000 w 10287000"/>
              <a:gd name="connsiteY2" fmla="*/ 8915699 h 8915699"/>
              <a:gd name="connsiteX3" fmla="*/ 0 w 10287000"/>
              <a:gd name="connsiteY3" fmla="*/ 8915699 h 891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0" h="8915699">
                <a:moveTo>
                  <a:pt x="0" y="0"/>
                </a:moveTo>
                <a:lnTo>
                  <a:pt x="10287000" y="0"/>
                </a:lnTo>
                <a:lnTo>
                  <a:pt x="10287000" y="8915699"/>
                </a:lnTo>
                <a:lnTo>
                  <a:pt x="0" y="89156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9309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9906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475488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641" tIns="62113" rIns="77641" bIns="6211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958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019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37744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641" tIns="62113" rIns="77641" bIns="6211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958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019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3295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2" r:id="rId1"/>
  </p:sldLayoutIdLst>
  <p:transition>
    <p:fade/>
  </p:transition>
  <p:txStyles>
    <p:titleStyle>
      <a:lvl1pPr algn="l" defTabSz="396013" rtl="0" eaLnBrk="1" latinLnBrk="0" hangingPunct="1">
        <a:lnSpc>
          <a:spcPct val="100000"/>
        </a:lnSpc>
        <a:spcBef>
          <a:spcPct val="0"/>
        </a:spcBef>
        <a:buNone/>
        <a:defRPr lang="en-US" sz="1529" b="0" kern="1200" cap="none" spc="-21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97057" marR="0" indent="-97057" algn="l" defTabSz="39601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189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194112" marR="0" indent="-97057" algn="l" defTabSz="39601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5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279037" marR="0" indent="-84924" algn="l" defTabSz="39601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679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357895" marR="0" indent="-76836" algn="l" defTabSz="39601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595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434731" marR="0" indent="-71444" algn="l" defTabSz="39601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595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1089034" indent="-99003" algn="l" defTabSz="396013" rtl="0" eaLnBrk="1" latinLnBrk="0" hangingPunct="1">
        <a:spcBef>
          <a:spcPct val="20000"/>
        </a:spcBef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87040" indent="-99003" algn="l" defTabSz="396013" rtl="0" eaLnBrk="1" latinLnBrk="0" hangingPunct="1">
        <a:spcBef>
          <a:spcPct val="20000"/>
        </a:spcBef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485046" indent="-99003" algn="l" defTabSz="396013" rtl="0" eaLnBrk="1" latinLnBrk="0" hangingPunct="1">
        <a:spcBef>
          <a:spcPct val="20000"/>
        </a:spcBef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683053" indent="-99003" algn="l" defTabSz="396013" rtl="0" eaLnBrk="1" latinLnBrk="0" hangingPunct="1">
        <a:spcBef>
          <a:spcPct val="20000"/>
        </a:spcBef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96013" rtl="0" eaLnBrk="1" latinLnBrk="0" hangingPunct="1">
        <a:defRPr sz="764" kern="1200">
          <a:solidFill>
            <a:schemeClr val="tx1"/>
          </a:solidFill>
          <a:latin typeface="+mn-lt"/>
          <a:ea typeface="+mn-ea"/>
          <a:cs typeface="+mn-cs"/>
        </a:defRPr>
      </a:lvl1pPr>
      <a:lvl2pPr marL="198006" algn="l" defTabSz="396013" rtl="0" eaLnBrk="1" latinLnBrk="0" hangingPunct="1">
        <a:defRPr sz="764" kern="1200">
          <a:solidFill>
            <a:schemeClr val="tx1"/>
          </a:solidFill>
          <a:latin typeface="+mn-lt"/>
          <a:ea typeface="+mn-ea"/>
          <a:cs typeface="+mn-cs"/>
        </a:defRPr>
      </a:lvl2pPr>
      <a:lvl3pPr marL="396013" algn="l" defTabSz="396013" rtl="0" eaLnBrk="1" latinLnBrk="0" hangingPunct="1">
        <a:defRPr sz="764" kern="1200">
          <a:solidFill>
            <a:schemeClr val="tx1"/>
          </a:solidFill>
          <a:latin typeface="+mn-lt"/>
          <a:ea typeface="+mn-ea"/>
          <a:cs typeface="+mn-cs"/>
        </a:defRPr>
      </a:lvl3pPr>
      <a:lvl4pPr marL="594018" algn="l" defTabSz="396013" rtl="0" eaLnBrk="1" latinLnBrk="0" hangingPunct="1">
        <a:defRPr sz="764" kern="1200">
          <a:solidFill>
            <a:schemeClr val="tx1"/>
          </a:solidFill>
          <a:latin typeface="+mn-lt"/>
          <a:ea typeface="+mn-ea"/>
          <a:cs typeface="+mn-cs"/>
        </a:defRPr>
      </a:lvl4pPr>
      <a:lvl5pPr marL="792024" algn="l" defTabSz="396013" rtl="0" eaLnBrk="1" latinLnBrk="0" hangingPunct="1">
        <a:defRPr sz="764" kern="1200">
          <a:solidFill>
            <a:schemeClr val="tx1"/>
          </a:solidFill>
          <a:latin typeface="+mn-lt"/>
          <a:ea typeface="+mn-ea"/>
          <a:cs typeface="+mn-cs"/>
        </a:defRPr>
      </a:lvl5pPr>
      <a:lvl6pPr marL="990031" algn="l" defTabSz="396013" rtl="0" eaLnBrk="1" latinLnBrk="0" hangingPunct="1">
        <a:defRPr sz="764" kern="1200">
          <a:solidFill>
            <a:schemeClr val="tx1"/>
          </a:solidFill>
          <a:latin typeface="+mn-lt"/>
          <a:ea typeface="+mn-ea"/>
          <a:cs typeface="+mn-cs"/>
        </a:defRPr>
      </a:lvl6pPr>
      <a:lvl7pPr marL="1188037" algn="l" defTabSz="396013" rtl="0" eaLnBrk="1" latinLnBrk="0" hangingPunct="1">
        <a:defRPr sz="764" kern="1200">
          <a:solidFill>
            <a:schemeClr val="tx1"/>
          </a:solidFill>
          <a:latin typeface="+mn-lt"/>
          <a:ea typeface="+mn-ea"/>
          <a:cs typeface="+mn-cs"/>
        </a:defRPr>
      </a:lvl7pPr>
      <a:lvl8pPr marL="1386043" algn="l" defTabSz="396013" rtl="0" eaLnBrk="1" latinLnBrk="0" hangingPunct="1">
        <a:defRPr sz="764" kern="1200">
          <a:solidFill>
            <a:schemeClr val="tx1"/>
          </a:solidFill>
          <a:latin typeface="+mn-lt"/>
          <a:ea typeface="+mn-ea"/>
          <a:cs typeface="+mn-cs"/>
        </a:defRPr>
      </a:lvl8pPr>
      <a:lvl9pPr marL="1584050" algn="l" defTabSz="396013" rtl="0" eaLnBrk="1" latinLnBrk="0" hangingPunct="1">
        <a:defRPr sz="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291">
          <p15:clr>
            <a:srgbClr val="C35EA4"/>
          </p15:clr>
        </p15:guide>
        <p15:guide id="25" orient="horz" pos="290">
          <p15:clr>
            <a:srgbClr val="C35EA4"/>
          </p15:clr>
        </p15:guide>
        <p15:guide id="34" pos="9289">
          <p15:clr>
            <a:srgbClr val="F26B43"/>
          </p15:clr>
        </p15:guide>
        <p15:guide id="35" orient="horz" pos="4709">
          <p15:clr>
            <a:srgbClr val="F26B43"/>
          </p15:clr>
        </p15:guide>
        <p15:guide id="36" pos="288" userDrawn="1">
          <p15:clr>
            <a:srgbClr val="F26B43"/>
          </p15:clr>
        </p15:guide>
        <p15:guide id="37" pos="5952" userDrawn="1">
          <p15:clr>
            <a:srgbClr val="F26B43"/>
          </p15:clr>
        </p15:guide>
        <p15:guide id="38" orient="horz" pos="282" userDrawn="1">
          <p15:clr>
            <a:srgbClr val="F26B43"/>
          </p15:clr>
        </p15:guide>
        <p15:guide id="39" orient="horz" pos="40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4BB80-E7B6-8E80-A1D6-3489ADB6F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F5ACFA-BC4C-8CE5-EC84-038CB9EE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3175"/>
            <a:ext cx="9906000" cy="6854824"/>
          </a:xfrm>
          <a:prstGeom prst="rect">
            <a:avLst/>
          </a:prstGeom>
          <a:solidFill>
            <a:schemeClr val="tx1">
              <a:alpha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3A756F-3937-FC44-326E-AEE076019238}"/>
              </a:ext>
            </a:extLst>
          </p:cNvPr>
          <p:cNvSpPr txBox="1"/>
          <p:nvPr/>
        </p:nvSpPr>
        <p:spPr>
          <a:xfrm>
            <a:off x="2387600" y="998918"/>
            <a:ext cx="51308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spc="600" dirty="0">
                <a:solidFill>
                  <a:schemeClr val="bg2"/>
                </a:solidFill>
                <a:latin typeface="+mj-lt"/>
                <a:cs typeface="Segoe Sans Text Hairline" pitchFamily="2" charset="0"/>
              </a:rPr>
              <a:t>ATTESTATO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B5AAD7-48BD-7339-AF81-B0BEF4E44E5E}"/>
              </a:ext>
            </a:extLst>
          </p:cNvPr>
          <p:cNvSpPr txBox="1"/>
          <p:nvPr/>
        </p:nvSpPr>
        <p:spPr>
          <a:xfrm>
            <a:off x="1504665" y="2959104"/>
            <a:ext cx="6922071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  <a:latin typeface="+mj-lt"/>
                <a:cs typeface="Segoe Sans Text Hairline"/>
              </a:rPr>
              <a:t>&lt;NAME&gt; &lt;SURNAME&gt;</a:t>
            </a:r>
            <a:endParaRPr lang="en-US" sz="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626C4-F5F6-A4E5-13E2-19FD8050EB8F}"/>
              </a:ext>
            </a:extLst>
          </p:cNvPr>
          <p:cNvSpPr txBox="1"/>
          <p:nvPr/>
        </p:nvSpPr>
        <p:spPr>
          <a:xfrm>
            <a:off x="1504665" y="3709719"/>
            <a:ext cx="692207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cs typeface="Segoe Sans Text Hairline" pitchFamily="2" charset="0"/>
              </a:rPr>
              <a:t>ha frequentato con successo il corso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111E7-D9D3-8CAA-1671-05FE4CFA4263}"/>
              </a:ext>
            </a:extLst>
          </p:cNvPr>
          <p:cNvSpPr txBox="1"/>
          <p:nvPr/>
        </p:nvSpPr>
        <p:spPr>
          <a:xfrm>
            <a:off x="1504665" y="4152557"/>
            <a:ext cx="692207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cs typeface="Segoe Sans Text Hairline" pitchFamily="2" charset="0"/>
              </a:rPr>
              <a:t>&lt;COURSE OR PATHWAY&gt;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C21632-3EF8-9B80-7BE9-309FE121D0FE}"/>
              </a:ext>
            </a:extLst>
          </p:cNvPr>
          <p:cNvSpPr txBox="1"/>
          <p:nvPr/>
        </p:nvSpPr>
        <p:spPr>
          <a:xfrm>
            <a:off x="2387600" y="4718506"/>
            <a:ext cx="51562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cs typeface="Segoe Sans Text Hairline" pitchFamily="2" charset="0"/>
              </a:rPr>
              <a:t>superando con esito positivo il test finale di valutazione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175EF-2B28-F629-3637-274D74D89F5B}"/>
              </a:ext>
            </a:extLst>
          </p:cNvPr>
          <p:cNvSpPr txBox="1"/>
          <p:nvPr/>
        </p:nvSpPr>
        <p:spPr>
          <a:xfrm>
            <a:off x="3917951" y="5161344"/>
            <a:ext cx="20955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Segoe Sans Text Hairline" pitchFamily="2" charset="0"/>
              </a:rPr>
              <a:t>&lt;DAY&gt;/&lt;MONTH&gt;/&lt;YEAR&gt;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E964E-6888-D3FA-79B2-BC68A0B73FCF}"/>
              </a:ext>
            </a:extLst>
          </p:cNvPr>
          <p:cNvSpPr txBox="1"/>
          <p:nvPr/>
        </p:nvSpPr>
        <p:spPr>
          <a:xfrm>
            <a:off x="1504665" y="2516266"/>
            <a:ext cx="692207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cs typeface="Segoe Sans Text Hairline" pitchFamily="2" charset="0"/>
              </a:rPr>
              <a:t>Si </a:t>
            </a:r>
            <a:r>
              <a:rPr lang="en-US" sz="1600" dirty="0" err="1">
                <a:solidFill>
                  <a:schemeClr val="bg1"/>
                </a:solidFill>
                <a:cs typeface="Segoe Sans Text Hairline" pitchFamily="2" charset="0"/>
              </a:rPr>
              <a:t>attesta</a:t>
            </a:r>
            <a:r>
              <a:rPr lang="en-US" sz="1600" dirty="0">
                <a:solidFill>
                  <a:schemeClr val="bg1"/>
                </a:solidFill>
                <a:cs typeface="Segoe Sans Text Hairline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cs typeface="Segoe Sans Text Hairline" pitchFamily="2" charset="0"/>
              </a:rPr>
              <a:t>che</a:t>
            </a:r>
            <a:endParaRPr lang="en-US" sz="1600" dirty="0">
              <a:solidFill>
                <a:schemeClr val="bg1"/>
              </a:solidFill>
              <a:cs typeface="Segoe Sans Text Hairline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A7FA16-355D-A35B-10BE-A05967EF975A}"/>
              </a:ext>
            </a:extLst>
          </p:cNvPr>
          <p:cNvCxnSpPr>
            <a:cxnSpLocks/>
          </p:cNvCxnSpPr>
          <p:nvPr/>
        </p:nvCxnSpPr>
        <p:spPr>
          <a:xfrm>
            <a:off x="1060450" y="2124387"/>
            <a:ext cx="2616815" cy="0"/>
          </a:xfrm>
          <a:prstGeom prst="line">
            <a:avLst/>
          </a:prstGeom>
          <a:ln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34A70-AED2-0D80-A936-3625FB4FD305}"/>
              </a:ext>
            </a:extLst>
          </p:cNvPr>
          <p:cNvSpPr txBox="1"/>
          <p:nvPr/>
        </p:nvSpPr>
        <p:spPr>
          <a:xfrm>
            <a:off x="3756661" y="1985888"/>
            <a:ext cx="23926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pc="120" dirty="0">
                <a:solidFill>
                  <a:schemeClr val="bg2"/>
                </a:solidFill>
                <a:latin typeface="+mj-lt"/>
                <a:cs typeface="Segoe Sans Text Hairline" pitchFamily="2" charset="0"/>
              </a:rPr>
              <a:t>DI PARTECIPAZIONE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19652F-9DDD-AA41-7713-3ED031ACC604}"/>
              </a:ext>
            </a:extLst>
          </p:cNvPr>
          <p:cNvCxnSpPr>
            <a:cxnSpLocks/>
          </p:cNvCxnSpPr>
          <p:nvPr/>
        </p:nvCxnSpPr>
        <p:spPr>
          <a:xfrm>
            <a:off x="6233160" y="2124387"/>
            <a:ext cx="2612390" cy="1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41975452-C18C-4710-6B5C-575DB4F1ECD5}"/>
              </a:ext>
            </a:extLst>
          </p:cNvPr>
          <p:cNvGrpSpPr/>
          <p:nvPr/>
        </p:nvGrpSpPr>
        <p:grpSpPr>
          <a:xfrm>
            <a:off x="4097228" y="5629034"/>
            <a:ext cx="3742288" cy="350417"/>
            <a:chOff x="4016531" y="5600948"/>
            <a:chExt cx="3742288" cy="350417"/>
          </a:xfrm>
        </p:grpSpPr>
        <p:pic>
          <p:nvPicPr>
            <p:cNvPr id="32" name="Picture 16">
              <a:extLst>
                <a:ext uri="{FF2B5EF4-FFF2-40B4-BE49-F238E27FC236}">
                  <a16:creationId xmlns:a16="http://schemas.microsoft.com/office/drawing/2014/main" id="{81B2965B-D4B3-0CFA-6D26-53AD84A58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4" t="33137" r="12818" b="33137"/>
            <a:stretch>
              <a:fillRect/>
            </a:stretch>
          </p:blipFill>
          <p:spPr>
            <a:xfrm>
              <a:off x="6345676" y="5624903"/>
              <a:ext cx="1413143" cy="295284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34D7992D-9C24-F775-DD37-B34D2FD83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6531" y="5600948"/>
              <a:ext cx="1898338" cy="350417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E06B50-FADA-EBE0-441C-0F70E772994B}"/>
              </a:ext>
            </a:extLst>
          </p:cNvPr>
          <p:cNvSpPr txBox="1"/>
          <p:nvPr/>
        </p:nvSpPr>
        <p:spPr>
          <a:xfrm>
            <a:off x="1756881" y="5652989"/>
            <a:ext cx="18983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it-IT" sz="2000" dirty="0" err="1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BFD7218-BA09-E8C8-5B80-3D270F791DA5}"/>
              </a:ext>
            </a:extLst>
          </p:cNvPr>
          <p:cNvSpPr/>
          <p:nvPr/>
        </p:nvSpPr>
        <p:spPr bwMode="auto">
          <a:xfrm>
            <a:off x="1597133" y="5491073"/>
            <a:ext cx="1898338" cy="488378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Partner Logo</a:t>
            </a:r>
          </a:p>
        </p:txBody>
      </p:sp>
    </p:spTree>
    <p:extLst>
      <p:ext uri="{BB962C8B-B14F-4D97-AF65-F5344CB8AC3E}">
        <p14:creationId xmlns:p14="http://schemas.microsoft.com/office/powerpoint/2010/main" val="2772075608"/>
      </p:ext>
    </p:extLst>
  </p:cSld>
  <p:clrMapOvr>
    <a:masterClrMapping/>
  </p:clrMapOvr>
</p:sld>
</file>

<file path=ppt/theme/theme1.xml><?xml version="1.0" encoding="utf-8"?>
<a:theme xmlns:a="http://schemas.openxmlformats.org/drawingml/2006/main" name="MS Elevate 16:9 Template Dark">
  <a:themeElements>
    <a:clrScheme name="Microsoft Elevate">
      <a:dk1>
        <a:srgbClr val="000000"/>
      </a:dk1>
      <a:lt1>
        <a:srgbClr val="FFFFFF"/>
      </a:lt1>
      <a:dk2>
        <a:srgbClr val="2A446F"/>
      </a:dk2>
      <a:lt2>
        <a:srgbClr val="FFF8F3"/>
      </a:lt2>
      <a:accent1>
        <a:srgbClr val="2A446F"/>
      </a:accent1>
      <a:accent2>
        <a:srgbClr val="0078D4"/>
      </a:accent2>
      <a:accent3>
        <a:srgbClr val="8DC8E8"/>
      </a:accent3>
      <a:accent4>
        <a:srgbClr val="FF9176"/>
      </a:accent4>
      <a:accent5>
        <a:srgbClr val="FFBBA8"/>
      </a:accent5>
      <a:accent6>
        <a:srgbClr val="FFF8F3"/>
      </a:accent6>
      <a:hlink>
        <a:srgbClr val="0078D4"/>
      </a:hlink>
      <a:folHlink>
        <a:srgbClr val="0078D4"/>
      </a:folHlink>
    </a:clrScheme>
    <a:fontScheme name="MSFT Elevate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S_Ignite_2024_16-9 Event-template.potx  -  Last saved by user" id="{25E4B35E-646D-4F3A-8D0B-C2BDF548142B}" vid="{8A17B14A-69D5-4F26-BC7B-8547BA50C1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5CC9EF6-D923-4E88-B2BB-01F445BB8D7F}">
  <we:reference id="wa200006038" version="1.0.0.3" store="en-US" storeType="OMEX"/>
  <we:alternateReferences>
    <we:reference id="wa200006038" version="1.0.0.3" store="en-US" storeType="OMEX"/>
  </we:alternateReferences>
  <we:properties>
    <we:property name="pptx_export_from_biorender" value="false"/>
  </we:properties>
  <we:bindings/>
  <we:snapshot xmlns:r="http://schemas.openxmlformats.org/officeDocument/2006/relationships"/>
  <we:extLst>
    <a:ext xmlns:a="http://schemas.openxmlformats.org/drawingml/2006/main" uri="{0858819E-0033-43BF-8937-05EC82904868}">
      <we:backgroundApp state="1" runtimeId="Taskpane.Url"/>
    </a:ext>
  </we:extLst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3ef2e97-cb56-4ada-a3b1-6fdbf25ccb96">
      <Terms xmlns="http://schemas.microsoft.com/office/infopath/2007/PartnerControls"/>
    </lcf76f155ced4ddcb4097134ff3c332f>
    <TaxCatchAll xmlns="b0c67633-62da-4bbb-947f-239c4c7e69de" xsi:nil="true"/>
    <About xmlns="43ef2e97-cb56-4ada-a3b1-6fdbf25ccb96" xsi:nil="true"/>
    <Assettype xmlns="43ef2e97-cb56-4ada-a3b1-6fdbf25ccb96" xsi:nil="true"/>
    <TranslatedLang xmlns="43ef2e97-cb56-4ada-a3b1-6fdbf25ccb96" xsi:nil="true"/>
    <_Flow_SignoffStatus xmlns="43ef2e97-cb56-4ada-a3b1-6fdbf25ccb96" xsi:nil="true"/>
    <_ApprovalAssignedTo xmlns="43ef2e97-cb56-4ada-a3b1-6fdbf25ccb96">
      <UserInfo>
        <DisplayName/>
        <AccountId xsi:nil="true"/>
        <AccountType/>
      </UserInfo>
    </_ApprovalAssignedTo>
    <_ApprovalStatus xmlns="43ef2e97-cb56-4ada-a3b1-6fdbf25ccb96">0</_ApprovalStatus>
    <_ApprovalRespondedBy xmlns="43ef2e97-cb56-4ada-a3b1-6fdbf25ccb96">
      <UserInfo>
        <DisplayName/>
        <AccountId xsi:nil="true"/>
        <AccountType/>
      </UserInfo>
    </_ApprovalRespondedBy>
    <_ApprovalSentBy xmlns="43ef2e97-cb56-4ada-a3b1-6fdbf25ccb96">
      <UserInfo>
        <DisplayName/>
        <AccountId xsi:nil="true"/>
        <AccountType/>
      </UserInfo>
    </_ApprovalSentB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B5877BD9E78B46918C25C9D58EF0C1" ma:contentTypeVersion="27" ma:contentTypeDescription="Create a new document." ma:contentTypeScope="" ma:versionID="fc6db48b6c8459e02120d8beff9017d6">
  <xsd:schema xmlns:xsd="http://www.w3.org/2001/XMLSchema" xmlns:xs="http://www.w3.org/2001/XMLSchema" xmlns:p="http://schemas.microsoft.com/office/2006/metadata/properties" xmlns:ns1="http://schemas.microsoft.com/sharepoint/v3" xmlns:ns2="43ef2e97-cb56-4ada-a3b1-6fdbf25ccb96" xmlns:ns3="b0c67633-62da-4bbb-947f-239c4c7e69de" targetNamespace="http://schemas.microsoft.com/office/2006/metadata/properties" ma:root="true" ma:fieldsID="b4f15845ba0ca55822092d8ed03e3ef9" ns1:_="" ns2:_="" ns3:_="">
    <xsd:import namespace="http://schemas.microsoft.com/sharepoint/v3"/>
    <xsd:import namespace="43ef2e97-cb56-4ada-a3b1-6fdbf25ccb96"/>
    <xsd:import namespace="b0c67633-62da-4bbb-947f-239c4c7e69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About" minOccurs="0"/>
                <xsd:element ref="ns2:Assettype" minOccurs="0"/>
                <xsd:element ref="ns2:MediaLengthInSeconds" minOccurs="0"/>
                <xsd:element ref="ns2:MediaServiceLocation" minOccurs="0"/>
                <xsd:element ref="ns2:MediaServiceDocTags" minOccurs="0"/>
                <xsd:element ref="ns2:MediaServiceBillingMetadata" minOccurs="0"/>
                <xsd:element ref="ns2:_Flow_SignoffStatus" minOccurs="0"/>
                <xsd:element ref="ns2:_ApprovalAssignedTo" minOccurs="0"/>
                <xsd:element ref="ns2:_ApprovalRespondedBy" minOccurs="0"/>
                <xsd:element ref="ns2:_ApprovalSentBy" minOccurs="0"/>
                <xsd:element ref="ns2:_ApprovalStatus" minOccurs="0"/>
                <xsd:element ref="ns2:TranslatedLa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ef2e97-cb56-4ada-a3b1-6fdbf25cc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bout" ma:index="21" nillable="true" ma:displayName="About" ma:format="Dropdown" ma:internalName="About">
      <xsd:simpleType>
        <xsd:restriction base="dms:Text">
          <xsd:maxLength value="255"/>
        </xsd:restriction>
      </xsd:simpleType>
    </xsd:element>
    <xsd:element name="Assettype" ma:index="22" nillable="true" ma:displayName="About this asset" ma:format="Dropdown" ma:internalName="Assettype">
      <xsd:simpleType>
        <xsd:restriction base="dms:Text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DocTags" ma:index="25" nillable="true" ma:displayName="MediaServiceDocTags" ma:hidden="true" ma:internalName="MediaServiceDocTag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Text"/>
      </xsd:simpleType>
    </xsd:element>
    <xsd:element name="_Flow_SignoffStatus" ma:index="27" nillable="true" ma:displayName="Sign-off status" ma:internalName="_x0024_Resources_x003a_core_x002c_Signoff_Status">
      <xsd:simpleType>
        <xsd:restriction base="dms:Text"/>
      </xsd:simpleType>
    </xsd:element>
    <xsd:element name="_ApprovalAssignedTo" ma:index="28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9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30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31" nillable="true" ma:displayName="Approval status" ma:internalName="_ApprovalStatus" ma:readOnly="true">
      <xsd:simpleType>
        <xsd:restriction base="dms:Unknown"/>
      </xsd:simpleType>
    </xsd:element>
    <xsd:element name="TranslatedLang" ma:index="32" nillable="true" ma:displayName="Translated Language" ma:internalName="TranslatedLang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c67633-62da-4bbb-947f-239c4c7e69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ddab14d-13cf-45ae-8ff8-79d3c049c9b6}" ma:internalName="TaxCatchAll" ma:showField="CatchAllData" ma:web="b0c67633-62da-4bbb-947f-239c4c7e69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9C1A3B-9290-472F-8AEC-D8A0A2BB1200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sharepoint/v3"/>
    <ds:schemaRef ds:uri="http://purl.org/dc/dcmitype/"/>
    <ds:schemaRef ds:uri="http://schemas.openxmlformats.org/package/2006/metadata/core-properties"/>
    <ds:schemaRef ds:uri="http://purl.org/dc/elements/1.1/"/>
    <ds:schemaRef ds:uri="59afee55-fc30-40da-a84e-ff6fc62c4efa"/>
    <ds:schemaRef ds:uri="92cc7923-7bd6-4c52-a535-c267c30bc123"/>
    <ds:schemaRef ds:uri="http://purl.org/dc/terms/"/>
    <ds:schemaRef ds:uri="43ef2e97-cb56-4ada-a3b1-6fdbf25ccb96"/>
    <ds:schemaRef ds:uri="b0c67633-62da-4bbb-947f-239c4c7e69de"/>
  </ds:schemaRefs>
</ds:datastoreItem>
</file>

<file path=customXml/itemProps2.xml><?xml version="1.0" encoding="utf-8"?>
<ds:datastoreItem xmlns:ds="http://schemas.openxmlformats.org/officeDocument/2006/customXml" ds:itemID="{674FA274-8451-4858-BADB-B48765A8FF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1D9ADC-A50F-4F67-8131-498FF07884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3ef2e97-cb56-4ada-a3b1-6fdbf25ccb96"/>
    <ds:schemaRef ds:uri="b0c67633-62da-4bbb-947f-239c4c7e69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[Social] LinkedIn_CB</Template>
  <TotalTime>0</TotalTime>
  <Words>41</Words>
  <Application>Microsoft Office PowerPoint</Application>
  <PresentationFormat>A4 (21x29,7 cm)</PresentationFormat>
  <Paragraphs>9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2" baseType="lpstr">
      <vt:lpstr>MS Elevate 16:9 Template Dark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Subject Matter Expert</dc:title>
  <dc:creator>Audrey Diestelkamp</dc:creator>
  <cp:lastModifiedBy>Federica Rossi</cp:lastModifiedBy>
  <cp:revision>25</cp:revision>
  <dcterms:created xsi:type="dcterms:W3CDTF">2018-04-19T19:28:47Z</dcterms:created>
  <dcterms:modified xsi:type="dcterms:W3CDTF">2026-01-07T15:31:17Z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_dlc_policyId">
    <vt:lpwstr>0x01010070AB3889E58DB141A6E1281B02136174|-369733750</vt:lpwstr>
  </property>
  <property fmtid="{D5CDD505-2E9C-101B-9397-08002B2CF9AE}" pid="4" name="ItemRetentionFormula">
    <vt:lpwstr>&lt;formula id="Microsoft.Office.RecordsManagement.PolicyFeatures.Expiration.Formula.BuiltIn"&gt;&lt;number&gt;30&lt;/number&gt;&lt;property&gt;Modified&lt;/property&gt;&lt;propertyId&gt;28cf69c5-fa48-462a-b5cd-27b6f9d2bd5f&lt;/propertyId&gt;&lt;period&gt;days&lt;/period&gt;&lt;/formula&gt;</vt:lpwstr>
  </property>
  <property fmtid="{D5CDD505-2E9C-101B-9397-08002B2CF9AE}" pid="5" name="ContentTypeId">
    <vt:lpwstr>0x010100EBB5877BD9E78B46918C25C9D58EF0C1</vt:lpwstr>
  </property>
</Properties>
</file>